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345"/>
    <p:restoredTop sz="96197"/>
  </p:normalViewPr>
  <p:slideViewPr>
    <p:cSldViewPr snapToGrid="0">
      <p:cViewPr varScale="1">
        <p:scale>
          <a:sx n="110" d="100"/>
          <a:sy n="110" d="100"/>
        </p:scale>
        <p:origin x="192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1D2B22-F4CD-F156-EBB1-51D7A85CC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7ECB6A1-C19A-2412-F544-A87FAC659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63A961-6A8C-DD6C-59B0-E4191E284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3D8188B-DC58-D4F6-E4A6-B4AA3DDCE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F423A17-99B1-05A4-5EB2-454035E12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3681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1BCA7E-BB21-9BAA-2F8D-09715B8D8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6FFF1B5-80F9-9E4F-0835-C35F93F29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DC9C8C-AAE4-86B5-F5AA-A595C1F5C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11DB4D1-E170-6E41-41BE-767808B27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CD90089-5E59-7DD2-AA6D-A36B68DA3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0844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E3ADF53-6095-8C0B-2375-8A4EB991D6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740260E-43BE-091E-31B3-44FD84309E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1742380-F4D2-5916-E3A8-BC0ADBC4A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6A2349D-CC0B-0E1F-6D68-7A35E967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64F1F69-BD79-5E12-3952-701864892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4775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7D0CE0-9AAD-9C64-D0F1-31305EFAB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FAF754-B8E7-F012-BE56-C8DDBFD16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00E06F-9137-C2FD-B2A3-AD75227AC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E3B92F-E28D-3E96-5ED7-8086B60B0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2819CDB-68B7-4E30-4480-4EB8D0A01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3610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9C6492-E597-DEEB-ED28-9E695B92A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C07008A-FC45-D772-DEA0-0A1F42CF7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3169A7-3002-717D-1AA3-D7D91841C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2FBA9A-DC25-99E9-EA4E-F2DA3FA03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E32402B-C9C6-A479-AE53-532A0C09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2705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764885-B15A-E049-D4E9-72B821C5E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C05BBB0-F408-D139-94C7-D58971056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CFFC537-FE65-602A-C313-E504F63BC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65BA602-ADF6-D3FA-43AF-4BC9E8C7A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E969A05-1FB8-0059-1E5C-0FB0A721D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AC899F8-D951-7644-21EE-7E32978DE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3671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CD55A0-CBCF-79BE-CB38-3A164E591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EDC8F28-D2A3-A52E-B099-7493E2793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ACCA69D-E3B6-B5A5-AD3A-BB9E391A7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01973E4-319B-A758-63BA-8C061F4A9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35C84FB-F3DA-D3A2-42A6-72C9D88396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A3AEC05-52F8-24D5-E0EC-CAE77FEA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8B80FA80-986D-85E4-C3EF-9C87D07CE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DDD1F1F-4D94-F5AE-57F6-0D9B03BE0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0697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74A5ED-1D3F-818B-CCFC-76F4BA2DF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CCBA7B3-8A7E-304D-4445-FFE47D2A2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07CDB6F-C738-3160-2D93-293402155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DAA02B7-12C6-D81C-D6CF-0C2BD84E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6432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E9EBC69-DA76-A9CD-154D-9DC6D4A45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FD0F93E-4C98-A5F4-AE2B-A8061CDCC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DBCB507-9B6E-90BE-8DAC-016688343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5466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341485-9FD5-3A85-BABD-B0608B3AC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67BCF4-B7B1-3A1D-D614-159676F5E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0B38322-E685-38A5-2500-7A17D1B42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4975304-784A-BD91-A76C-6429BD37B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FC15829-240B-138F-1624-916AE9DFE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992FB3C-1A6C-F140-5F81-2CC00AE8B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2690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C06BF9-3D55-0B1B-B971-2FFFBE405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4EC34A1-162F-DFEA-2371-E9BB35A59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468CE06-57E6-4CD9-6595-4B45429C8E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292A5AF-1536-8438-0866-1FCA67EA8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B7D1A25-7018-699D-BB9D-7530F8B38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45B8C33-5499-703C-7303-F760D81B5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5673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8DCBFA5-3278-D64B-D10C-ED728E5F7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E1D9D47-587C-AF8B-83C4-2B32F315E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503447-7A0D-66D0-A14F-D815FB15FE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92AF7F-8CCA-CE48-9678-5C9A2BAEC653}" type="datetimeFigureOut">
              <a:rPr lang="it-IT" smtClean="0"/>
              <a:t>25/03/24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807ADC1-3DAF-336F-6485-FC35132EC9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446F416-8290-B4AC-07D2-2C06A6A09C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89120B-8AD3-7F4E-AA07-310A8A7B8EB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065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RMOSRL02C04C351V@studium.unict.i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67FB18B-BBB4-EB2E-8027-6E171A8D67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b="1" dirty="0"/>
              <a:t>MINI HW1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31D784F-C805-A84D-5B20-3AC6628673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it-IT" dirty="0"/>
              <a:t>SAVERIO LUCA ROMEO</a:t>
            </a:r>
          </a:p>
          <a:p>
            <a:r>
              <a:rPr lang="it-IT" dirty="0">
                <a:effectLst/>
                <a:latin typeface="Helvetica Neue" panose="02000503000000020004" pitchFamily="2" charset="0"/>
                <a:hlinkClick r:id="rId2"/>
              </a:rPr>
              <a:t>RMOSRL02C04C351V@studium.unict.it</a:t>
            </a:r>
            <a:endParaRPr lang="it-IT" dirty="0">
              <a:effectLst/>
              <a:latin typeface="Helvetica Neue" panose="02000503000000020004" pitchFamily="2" charset="0"/>
            </a:endParaRPr>
          </a:p>
          <a:p>
            <a:r>
              <a:rPr lang="it-IT" dirty="0">
                <a:effectLst/>
                <a:latin typeface="Helvetica Neue" panose="02000503000000020004" pitchFamily="2" charset="0"/>
              </a:rPr>
              <a:t>saveromeo2002@gmail.com</a:t>
            </a:r>
          </a:p>
          <a:p>
            <a:r>
              <a:rPr lang="it-IT" dirty="0">
                <a:effectLst/>
                <a:latin typeface="Helvetica Neue" panose="02000503000000020004" pitchFamily="2" charset="0"/>
              </a:rPr>
              <a:t>N. Matricola</a:t>
            </a:r>
          </a:p>
          <a:p>
            <a:r>
              <a:rPr lang="it-IT" dirty="0">
                <a:effectLst/>
                <a:latin typeface="Helvetica Neue" panose="02000503000000020004" pitchFamily="2" charset="0"/>
              </a:rPr>
              <a:t>1000031967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26136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CA325E-860E-28B6-C12C-F70769FD5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0849"/>
            <a:ext cx="10515600" cy="1325563"/>
          </a:xfrm>
        </p:spPr>
        <p:txBody>
          <a:bodyPr/>
          <a:lstStyle/>
          <a:p>
            <a:pPr algn="ctr"/>
            <a:r>
              <a:rPr lang="it-IT" b="1" dirty="0"/>
              <a:t>LINK SITO DA REPLICARE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31D716F-CBCF-0009-E556-3D2993FAB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51188"/>
            <a:ext cx="10515600" cy="87553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5400" dirty="0">
                <a:solidFill>
                  <a:schemeClr val="accent4">
                    <a:lumMod val="50000"/>
                  </a:schemeClr>
                </a:solidFill>
              </a:rPr>
              <a:t>https://</a:t>
            </a:r>
            <a:r>
              <a:rPr lang="it-IT" sz="5400" dirty="0" err="1">
                <a:solidFill>
                  <a:schemeClr val="accent4">
                    <a:lumMod val="50000"/>
                  </a:schemeClr>
                </a:solidFill>
              </a:rPr>
              <a:t>meatcrew.it</a:t>
            </a:r>
            <a:r>
              <a:rPr lang="it-IT" sz="5400" dirty="0">
                <a:solidFill>
                  <a:schemeClr val="accent4">
                    <a:lumMod val="50000"/>
                  </a:schemeClr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84743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0974492-A40A-7406-F738-339FE9617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6189" y="3353293"/>
            <a:ext cx="4059621" cy="1169823"/>
          </a:xfrm>
        </p:spPr>
        <p:txBody>
          <a:bodyPr/>
          <a:lstStyle/>
          <a:p>
            <a:r>
              <a:rPr lang="it-IT" dirty="0"/>
              <a:t>VISUALIZZAZIONE WEB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4D322D7-FC25-14FB-C978-CA043059B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1083" y="1594233"/>
            <a:ext cx="6689834" cy="1325563"/>
          </a:xfrm>
        </p:spPr>
        <p:txBody>
          <a:bodyPr/>
          <a:lstStyle/>
          <a:p>
            <a:r>
              <a:rPr lang="it-IT" b="1" dirty="0"/>
              <a:t>SCREEN SITO ORIGINALE</a:t>
            </a:r>
          </a:p>
        </p:txBody>
      </p:sp>
    </p:spTree>
    <p:extLst>
      <p:ext uri="{BB962C8B-B14F-4D97-AF65-F5344CB8AC3E}">
        <p14:creationId xmlns:p14="http://schemas.microsoft.com/office/powerpoint/2010/main" val="176688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FA7DAC4-BFD2-F860-4D95-CAB3A2B66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8242" y="836215"/>
            <a:ext cx="10235515" cy="5185569"/>
          </a:xfrm>
        </p:spPr>
      </p:pic>
    </p:spTree>
    <p:extLst>
      <p:ext uri="{BB962C8B-B14F-4D97-AF65-F5344CB8AC3E}">
        <p14:creationId xmlns:p14="http://schemas.microsoft.com/office/powerpoint/2010/main" val="378953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mappa, software, diagramma&#10;&#10;Descrizione generata automaticamente">
            <a:extLst>
              <a:ext uri="{FF2B5EF4-FFF2-40B4-BE49-F238E27FC236}">
                <a16:creationId xmlns:a16="http://schemas.microsoft.com/office/drawing/2014/main" id="{370C7B10-049D-E9C4-0477-9118F734AC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0629" y="438459"/>
            <a:ext cx="9850741" cy="5981081"/>
          </a:xfrm>
        </p:spPr>
      </p:pic>
    </p:spTree>
    <p:extLst>
      <p:ext uri="{BB962C8B-B14F-4D97-AF65-F5344CB8AC3E}">
        <p14:creationId xmlns:p14="http://schemas.microsoft.com/office/powerpoint/2010/main" val="2237389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biblioteca&#10;&#10;Descrizione generata automaticamente">
            <a:extLst>
              <a:ext uri="{FF2B5EF4-FFF2-40B4-BE49-F238E27FC236}">
                <a16:creationId xmlns:a16="http://schemas.microsoft.com/office/drawing/2014/main" id="{A9176199-95BC-E51E-2686-0E44C27C0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503" y="1111310"/>
            <a:ext cx="11284993" cy="4635379"/>
          </a:xfrm>
        </p:spPr>
      </p:pic>
    </p:spTree>
    <p:extLst>
      <p:ext uri="{BB962C8B-B14F-4D97-AF65-F5344CB8AC3E}">
        <p14:creationId xmlns:p14="http://schemas.microsoft.com/office/powerpoint/2010/main" val="3978542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B45A25-2583-1A9D-48E9-949E3C727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E6B4105-53C4-04B6-4F8D-BB9996BA7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6189" y="3353293"/>
            <a:ext cx="4059621" cy="1169823"/>
          </a:xfrm>
        </p:spPr>
        <p:txBody>
          <a:bodyPr/>
          <a:lstStyle/>
          <a:p>
            <a:pPr algn="ctr"/>
            <a:r>
              <a:rPr lang="it-IT" dirty="0"/>
              <a:t>VISUALIZZAZIONE MOBILE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513C466F-DF92-1177-440A-C95FBC699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1083" y="1594233"/>
            <a:ext cx="6689834" cy="1325563"/>
          </a:xfrm>
        </p:spPr>
        <p:txBody>
          <a:bodyPr/>
          <a:lstStyle/>
          <a:p>
            <a:r>
              <a:rPr lang="it-IT" b="1" dirty="0"/>
              <a:t>SCREEN SITO ORIGINALE</a:t>
            </a:r>
          </a:p>
        </p:txBody>
      </p:sp>
    </p:spTree>
    <p:extLst>
      <p:ext uri="{BB962C8B-B14F-4D97-AF65-F5344CB8AC3E}">
        <p14:creationId xmlns:p14="http://schemas.microsoft.com/office/powerpoint/2010/main" val="917572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testo, schermata, grafica, software&#10;&#10;Descrizione generata automaticamente">
            <a:extLst>
              <a:ext uri="{FF2B5EF4-FFF2-40B4-BE49-F238E27FC236}">
                <a16:creationId xmlns:a16="http://schemas.microsoft.com/office/drawing/2014/main" id="{3E153075-9D90-5D49-823F-EF03CA52B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782" y="643466"/>
            <a:ext cx="3064086" cy="557106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egnaposto contenuto 4" descr="Immagine che contiene testo, schermata, Sito Web, software&#10;&#10;Descrizione generata automaticamente">
            <a:extLst>
              <a:ext uri="{FF2B5EF4-FFF2-40B4-BE49-F238E27FC236}">
                <a16:creationId xmlns:a16="http://schemas.microsoft.com/office/drawing/2014/main" id="{6656DC6B-8BF9-A253-3A25-B2A88AFD7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69131" y="643467"/>
            <a:ext cx="306408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0829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41</Words>
  <Application>Microsoft Macintosh PowerPoint</Application>
  <PresentationFormat>Widescreen</PresentationFormat>
  <Paragraphs>12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Helvetica Neue</vt:lpstr>
      <vt:lpstr>Tema di Office</vt:lpstr>
      <vt:lpstr>MINI HW1</vt:lpstr>
      <vt:lpstr>LINK SITO DA REPLICARE</vt:lpstr>
      <vt:lpstr>SCREEN SITO ORIGINALE</vt:lpstr>
      <vt:lpstr>Presentazione standard di PowerPoint</vt:lpstr>
      <vt:lpstr>Presentazione standard di PowerPoint</vt:lpstr>
      <vt:lpstr>Presentazione standard di PowerPoint</vt:lpstr>
      <vt:lpstr>SCREEN SITO ORIGINALE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HMW1</dc:title>
  <dc:creator>SAVERIO LUCA ROMEO</dc:creator>
  <cp:lastModifiedBy>SAVERIO LUCA ROMEO</cp:lastModifiedBy>
  <cp:revision>2</cp:revision>
  <dcterms:created xsi:type="dcterms:W3CDTF">2024-03-25T21:57:33Z</dcterms:created>
  <dcterms:modified xsi:type="dcterms:W3CDTF">2024-03-25T22:34:01Z</dcterms:modified>
</cp:coreProperties>
</file>

<file path=docProps/thumbnail.jpeg>
</file>